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E888-6A81-4C67-A1E8-621B9C77AA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0102-2580-4FF9-B0FB-B70A4523D9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558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E888-6A81-4C67-A1E8-621B9C77AA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0102-2580-4FF9-B0FB-B70A4523D9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412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E888-6A81-4C67-A1E8-621B9C77AA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0102-2580-4FF9-B0FB-B70A4523D9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272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E888-6A81-4C67-A1E8-621B9C77AA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0102-2580-4FF9-B0FB-B70A4523D9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800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E888-6A81-4C67-A1E8-621B9C77AA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0102-2580-4FF9-B0FB-B70A4523D9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260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E888-6A81-4C67-A1E8-621B9C77AA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0102-2580-4FF9-B0FB-B70A4523D9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684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E888-6A81-4C67-A1E8-621B9C77AA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0102-2580-4FF9-B0FB-B70A4523D9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612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E888-6A81-4C67-A1E8-621B9C77AA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0102-2580-4FF9-B0FB-B70A4523D9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28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E888-6A81-4C67-A1E8-621B9C77AA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0102-2580-4FF9-B0FB-B70A4523D9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768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E888-6A81-4C67-A1E8-621B9C77AA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0102-2580-4FF9-B0FB-B70A4523D9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461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E888-6A81-4C67-A1E8-621B9C77AA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0102-2580-4FF9-B0FB-B70A4523D9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423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7E888-6A81-4C67-A1E8-621B9C77AA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80102-2580-4FF9-B0FB-B70A4523D9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954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Number 10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518" y="1825625"/>
            <a:ext cx="3132963" cy="4351338"/>
          </a:xfrm>
        </p:spPr>
      </p:pic>
    </p:spTree>
    <p:extLst>
      <p:ext uri="{BB962C8B-B14F-4D97-AF65-F5344CB8AC3E}">
        <p14:creationId xmlns:p14="http://schemas.microsoft.com/office/powerpoint/2010/main" val="123289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Number 10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10</dc:title>
  <dc:creator>ACER1</dc:creator>
  <cp:lastModifiedBy>ACER1</cp:lastModifiedBy>
  <cp:revision>1</cp:revision>
  <dcterms:created xsi:type="dcterms:W3CDTF">2018-12-13T02:17:04Z</dcterms:created>
  <dcterms:modified xsi:type="dcterms:W3CDTF">2018-12-13T02:17:41Z</dcterms:modified>
</cp:coreProperties>
</file>